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2D487-140D-9D82-DBCA-F1F8E940C8C3}" v="140" dt="2025-12-09T23:57:50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Calclator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By: John Tran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27ED8A-4297-8292-E8C3-3AFB7BFE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04" y="1258735"/>
            <a:ext cx="10772774" cy="55982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09A537-D011-7A95-A748-7ED1D087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70" y="-2104"/>
            <a:ext cx="4851094" cy="1353105"/>
          </a:xfrm>
        </p:spPr>
        <p:txBody>
          <a:bodyPr/>
          <a:lstStyle/>
          <a:p>
            <a:r>
              <a:rPr lang="en-US" dirty="0"/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4526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BEB5-1EF2-DC8D-F1D8-F08C3CC5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0" y="365125"/>
            <a:ext cx="4851094" cy="1353105"/>
          </a:xfrm>
        </p:spPr>
        <p:txBody>
          <a:bodyPr/>
          <a:lstStyle/>
          <a:p>
            <a:r>
              <a:rPr lang="en-US" dirty="0" err="1"/>
              <a:t>IOperation</a:t>
            </a:r>
            <a:r>
              <a:rPr lang="en-US" dirty="0"/>
              <a:t> Interface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487DE8B-6038-809D-84CA-0D164B4EF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64" y="2041439"/>
            <a:ext cx="5114925" cy="2781300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4EEA287-84EF-2C1D-0C2A-29FF0052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08" y="2042310"/>
            <a:ext cx="5127664" cy="2773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7A3305-6196-993A-1948-4669F9116880}"/>
              </a:ext>
            </a:extLst>
          </p:cNvPr>
          <p:cNvSpPr txBox="1">
            <a:spLocks/>
          </p:cNvSpPr>
          <p:nvPr/>
        </p:nvSpPr>
        <p:spPr>
          <a:xfrm>
            <a:off x="6462311" y="352272"/>
            <a:ext cx="4851094" cy="1353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Parent/Base Class</a:t>
            </a:r>
          </a:p>
        </p:txBody>
      </p:sp>
    </p:spTree>
    <p:extLst>
      <p:ext uri="{BB962C8B-B14F-4D97-AF65-F5344CB8AC3E}">
        <p14:creationId xmlns:p14="http://schemas.microsoft.com/office/powerpoint/2010/main" val="359559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204D-F03F-EFF2-7400-BAFABCA9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Code</a:t>
            </a:r>
          </a:p>
        </p:txBody>
      </p:sp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6F1BB49-7C6F-86E3-F0A5-A023B2D1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" r="198" b="12720"/>
          <a:stretch>
            <a:fillRect/>
          </a:stretch>
        </p:blipFill>
        <p:spPr>
          <a:xfrm>
            <a:off x="837744" y="1805331"/>
            <a:ext cx="4616662" cy="4092301"/>
          </a:xfrm>
          <a:prstGeom prst="rect">
            <a:avLst/>
          </a:prstGeo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77EB9B6-6530-77F3-9FFF-F12BE518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08" y="3317897"/>
            <a:ext cx="6600304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A6CA-6402-257F-5110-DD5D7CC2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Class</a:t>
            </a:r>
          </a:p>
        </p:txBody>
      </p: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D69013F-E6E1-D2E7-C334-9CB2D9FE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94" y="1316803"/>
            <a:ext cx="4236903" cy="2682034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000B494-E434-0103-297C-7E5D5052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023" y="903325"/>
            <a:ext cx="4343400" cy="2691903"/>
          </a:xfrm>
          <a:prstGeom prst="rect">
            <a:avLst/>
          </a:prstGeom>
        </p:spPr>
      </p:pic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7CC55B96-886F-7FFA-32B8-F84AC7B1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42" y="4043821"/>
            <a:ext cx="4238625" cy="2809875"/>
          </a:xfrm>
          <a:prstGeom prst="rect">
            <a:avLst/>
          </a:prstGeom>
        </p:spPr>
      </p:pic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AD18D62-F44C-1073-4F77-52DE7FC9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42" y="3700921"/>
            <a:ext cx="4524375" cy="31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0BA6-AFB9-B0F1-4768-8185C98E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FE60F5-FD3B-237F-E593-C8955508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033588"/>
            <a:ext cx="4686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Simple Calclator</vt:lpstr>
      <vt:lpstr>UML Diagram</vt:lpstr>
      <vt:lpstr>IOperation Interface</vt:lpstr>
      <vt:lpstr>Forms Code</vt:lpstr>
      <vt:lpstr>Child Class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59</cp:revision>
  <dcterms:created xsi:type="dcterms:W3CDTF">2025-12-09T23:38:39Z</dcterms:created>
  <dcterms:modified xsi:type="dcterms:W3CDTF">2025-12-09T23:58:29Z</dcterms:modified>
</cp:coreProperties>
</file>